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334C69-7B64-4E59-93FF-BE237F3FDE0B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4652016-D892-43FA-B867-2DD252B2B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8112078" cy="352839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Экономические</a:t>
            </a:r>
            <a:r>
              <a:rPr lang="ru-RU" sz="9600" dirty="0" smtClean="0">
                <a:solidFill>
                  <a:srgbClr val="FF0000"/>
                </a:solidFill>
              </a:rPr>
              <a:t> РЕБУСЫ </a:t>
            </a:r>
            <a:br>
              <a:rPr lang="ru-RU" sz="9600" dirty="0" smtClean="0">
                <a:solidFill>
                  <a:srgbClr val="FF0000"/>
                </a:solidFill>
              </a:rPr>
            </a:br>
            <a:r>
              <a:rPr lang="ru-RU" sz="1800" dirty="0" err="1" smtClean="0">
                <a:solidFill>
                  <a:srgbClr val="FF0000"/>
                </a:solidFill>
              </a:rPr>
              <a:t>Гусельникова</a:t>
            </a:r>
            <a:r>
              <a:rPr lang="ru-RU" sz="1800" dirty="0" smtClean="0">
                <a:solidFill>
                  <a:srgbClr val="FF0000"/>
                </a:solidFill>
              </a:rPr>
              <a:t> Ирина Викторовна,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 методист </a:t>
            </a:r>
            <a:r>
              <a:rPr lang="ru-RU" sz="1800" dirty="0" err="1" smtClean="0">
                <a:solidFill>
                  <a:srgbClr val="FF0000"/>
                </a:solidFill>
              </a:rPr>
              <a:t>Мбоу</a:t>
            </a:r>
            <a:r>
              <a:rPr lang="ru-RU" sz="1800" dirty="0" smtClean="0">
                <a:solidFill>
                  <a:srgbClr val="FF0000"/>
                </a:solidFill>
              </a:rPr>
              <a:t> до </a:t>
            </a:r>
            <a:r>
              <a:rPr lang="ru-RU" sz="1800" dirty="0" err="1" smtClean="0">
                <a:solidFill>
                  <a:srgbClr val="FF0000"/>
                </a:solidFill>
              </a:rPr>
              <a:t>гцир</a:t>
            </a:r>
            <a:r>
              <a:rPr lang="ru-RU" sz="1800" dirty="0" smtClean="0">
                <a:solidFill>
                  <a:srgbClr val="FF0000"/>
                </a:solidFill>
              </a:rPr>
              <a:t>, 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г.о.Тольятти		</a:t>
            </a:r>
            <a:br>
              <a:rPr lang="ru-RU" sz="1800" dirty="0" smtClean="0">
                <a:solidFill>
                  <a:srgbClr val="FF0000"/>
                </a:solidFill>
              </a:rPr>
            </a:br>
            <a:endParaRPr lang="ru-RU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1412776"/>
            <a:ext cx="6984776" cy="4176464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628801"/>
            <a:ext cx="6984775" cy="3600400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700808"/>
            <a:ext cx="6696744" cy="3600399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700808"/>
            <a:ext cx="7416824" cy="3744416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772816"/>
            <a:ext cx="7056784" cy="3600400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628800"/>
            <a:ext cx="6552728" cy="3600399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772817"/>
            <a:ext cx="7416824" cy="3528392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556792"/>
            <a:ext cx="6768752" cy="3816423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484784"/>
            <a:ext cx="6192688" cy="4248472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556793"/>
            <a:ext cx="6048671" cy="3960440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412776"/>
            <a:ext cx="6696744" cy="4032447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700808"/>
            <a:ext cx="7344816" cy="3600400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2060848"/>
            <a:ext cx="7416824" cy="3096344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916832"/>
            <a:ext cx="7704856" cy="3744416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988841"/>
            <a:ext cx="8136904" cy="2952328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628800"/>
            <a:ext cx="7776864" cy="3816424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844824"/>
            <a:ext cx="8424936" cy="2952328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196753"/>
            <a:ext cx="6768753" cy="4752528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484784"/>
            <a:ext cx="8136904" cy="3528392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916832"/>
            <a:ext cx="7560839" cy="3384376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628800"/>
            <a:ext cx="7272808" cy="3744416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1844824"/>
            <a:ext cx="6840760" cy="3240359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844824"/>
            <a:ext cx="7704856" cy="3456384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484784"/>
            <a:ext cx="6984776" cy="4536504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700809"/>
            <a:ext cx="7848872" cy="3672408"/>
          </a:xfrm>
          <a:prstGeom prst="rect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9" descr="ребу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5158" y="562675"/>
            <a:ext cx="5833156" cy="4666525"/>
          </a:xfrm>
          <a:prstGeom prst="rect">
            <a:avLst/>
          </a:prstGeom>
          <a:noFill/>
        </p:spPr>
      </p:pic>
      <p:pic>
        <p:nvPicPr>
          <p:cNvPr id="1025" name="Рисунок 10" descr="ребу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2799" y="5517232"/>
            <a:ext cx="1512168" cy="57606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995101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572000" y="5275548"/>
            <a:ext cx="20162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1  = Б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995101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572000" y="5275548"/>
            <a:ext cx="20162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683568" y="1038287"/>
            <a:ext cx="792088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Ответы: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деньги, товары, экспорт,  налог, товар, заказ, полтина, банкрот, обмен, банк, бартер, бюджет,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безработица,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валюта, вексель, выручка, залог, импорт, инвестирование, конкуренция, ликвидность, предприниматель, монополист, кредит, пошлина, рента, экономика, рынок, стоимость, труд, услуга, банк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912767" cy="4032448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608" y="1700808"/>
            <a:ext cx="7056784" cy="3744416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1772816"/>
            <a:ext cx="6912767" cy="3600399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700808"/>
            <a:ext cx="7200800" cy="3456383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556792"/>
            <a:ext cx="6840760" cy="3744416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1700808"/>
            <a:ext cx="7128791" cy="3672407"/>
          </a:xfrm>
          <a:prstGeom prst="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672</TotalTime>
  <Words>67</Words>
  <Application>Microsoft Office PowerPoint</Application>
  <PresentationFormat>Экран (4:3)</PresentationFormat>
  <Paragraphs>12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Апекс</vt:lpstr>
      <vt:lpstr>Экономические РЕБУСЫ  Гусельникова Ирина Викторовна,  методист Мбоу до гцир,  г.о.Тольятти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</dc:title>
  <dc:creator>www.mobilkom.ru</dc:creator>
  <cp:lastModifiedBy>User</cp:lastModifiedBy>
  <cp:revision>20</cp:revision>
  <dcterms:created xsi:type="dcterms:W3CDTF">2015-02-03T14:42:16Z</dcterms:created>
  <dcterms:modified xsi:type="dcterms:W3CDTF">2017-12-04T11:52:59Z</dcterms:modified>
</cp:coreProperties>
</file>